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56" r:id="rId2"/>
    <p:sldId id="257" r:id="rId3"/>
    <p:sldId id="258" r:id="rId4"/>
    <p:sldId id="267" r:id="rId5"/>
    <p:sldId id="259" r:id="rId6"/>
    <p:sldId id="261" r:id="rId7"/>
    <p:sldId id="260" r:id="rId8"/>
    <p:sldId id="262" r:id="rId9"/>
    <p:sldId id="265" r:id="rId10"/>
    <p:sldId id="266" r:id="rId11"/>
    <p:sldId id="263" r:id="rId12"/>
    <p:sldId id="264" r:id="rId13"/>
    <p:sldId id="268" r:id="rId1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18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168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490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02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711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12/18/2019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806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12/18/2019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803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12/18/2019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16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037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977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392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452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30" r:id="rId5"/>
    <p:sldLayoutId id="2147483724" r:id="rId6"/>
    <p:sldLayoutId id="2147483725" r:id="rId7"/>
    <p:sldLayoutId id="2147483726" r:id="rId8"/>
    <p:sldLayoutId id="2147483729" r:id="rId9"/>
    <p:sldLayoutId id="2147483727" r:id="rId10"/>
    <p:sldLayoutId id="214748372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4C1D246-5ED9-4668-AEAE-6A2AE6AA7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tr-TR" sz="4400"/>
              <a:t>PİZZA MANAGEMENT SYSTEM</a:t>
            </a:r>
          </a:p>
        </p:txBody>
      </p:sp>
      <p:pic>
        <p:nvPicPr>
          <p:cNvPr id="4" name="Picture 2" descr="yiyecek, pizza, tablo, tabak içeren bir resim&#10;&#10;Açıklama otomatik olarak oluşturuldu">
            <a:extLst>
              <a:ext uri="{FF2B5EF4-FFF2-40B4-BE49-F238E27FC236}">
                <a16:creationId xmlns:a16="http://schemas.microsoft.com/office/drawing/2014/main" id="{3AC627E8-1E7B-40B8-98F8-7985D928C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1" b="-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08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55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9EB83D3-6630-4B12-806E-82A87A46B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27" y="649013"/>
            <a:ext cx="4548507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dirty="0">
                <a:solidFill>
                  <a:srgbClr val="FFFFFF"/>
                </a:solidFill>
              </a:rPr>
              <a:t>SPECIAL MENU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etin kutusu 5">
            <a:extLst>
              <a:ext uri="{FF2B5EF4-FFF2-40B4-BE49-F238E27FC236}">
                <a16:creationId xmlns:a16="http://schemas.microsoft.com/office/drawing/2014/main" id="{554B5A17-160F-4895-9435-5C6F317639F2}"/>
              </a:ext>
            </a:extLst>
          </p:cNvPr>
          <p:cNvSpPr txBox="1"/>
          <p:nvPr/>
        </p:nvSpPr>
        <p:spPr>
          <a:xfrm>
            <a:off x="5295638" y="5565632"/>
            <a:ext cx="5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Add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 butonuna basınca menüye gider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BC08930B-066E-4076-916E-557D70F5037A}"/>
              </a:ext>
            </a:extLst>
          </p:cNvPr>
          <p:cNvSpPr txBox="1"/>
          <p:nvPr/>
        </p:nvSpPr>
        <p:spPr>
          <a:xfrm>
            <a:off x="5295639" y="5021834"/>
            <a:ext cx="5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Seçilen ürünün adeti girilir ve ücreti gösterilir 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D97846D2-DD42-4138-8B63-0D45F3688F68}"/>
              </a:ext>
            </a:extLst>
          </p:cNvPr>
          <p:cNvSpPr txBox="1"/>
          <p:nvPr/>
        </p:nvSpPr>
        <p:spPr>
          <a:xfrm>
            <a:off x="5295637" y="6073870"/>
            <a:ext cx="5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Cart butonuna basınca sepete gider</a:t>
            </a:r>
          </a:p>
        </p:txBody>
      </p:sp>
      <p:pic>
        <p:nvPicPr>
          <p:cNvPr id="4" name="Resim 3" descr="pizza, yiyecek, kutu, oturma içeren bir resim&#10;&#10;Açıklama otomatik olarak oluşturuldu">
            <a:extLst>
              <a:ext uri="{FF2B5EF4-FFF2-40B4-BE49-F238E27FC236}">
                <a16:creationId xmlns:a16="http://schemas.microsoft.com/office/drawing/2014/main" id="{4EF59751-3CEE-46E3-935E-1835A8494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280" y="269871"/>
            <a:ext cx="7216793" cy="439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96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55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9EB83D3-6630-4B12-806E-82A87A46B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91" y="649013"/>
            <a:ext cx="4409490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dirty="0">
                <a:solidFill>
                  <a:srgbClr val="FFFFFF"/>
                </a:solidFill>
              </a:rPr>
              <a:t>ALL LIST MENU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etin kutusu 5">
            <a:extLst>
              <a:ext uri="{FF2B5EF4-FFF2-40B4-BE49-F238E27FC236}">
                <a16:creationId xmlns:a16="http://schemas.microsoft.com/office/drawing/2014/main" id="{554B5A17-160F-4895-9435-5C6F317639F2}"/>
              </a:ext>
            </a:extLst>
          </p:cNvPr>
          <p:cNvSpPr txBox="1"/>
          <p:nvPr/>
        </p:nvSpPr>
        <p:spPr>
          <a:xfrm>
            <a:off x="5295641" y="6016667"/>
            <a:ext cx="5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Menudeki</a:t>
            </a:r>
            <a:r>
              <a:rPr lang="tr-TR" dirty="0"/>
              <a:t> bütün ürünler gösterilir.</a:t>
            </a:r>
          </a:p>
        </p:txBody>
      </p:sp>
      <p:pic>
        <p:nvPicPr>
          <p:cNvPr id="15" name="Resim 14" descr="tablo, tabak, vitrin içeren bir resim&#10;&#10;Açıklama otomatik olarak oluşturuldu">
            <a:extLst>
              <a:ext uri="{FF2B5EF4-FFF2-40B4-BE49-F238E27FC236}">
                <a16:creationId xmlns:a16="http://schemas.microsoft.com/office/drawing/2014/main" id="{3F5D3E7D-A72A-4651-A13F-81D1C61B7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019" y="-15315"/>
            <a:ext cx="4641315" cy="582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75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55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9EB83D3-6630-4B12-806E-82A87A46B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dirty="0">
                <a:solidFill>
                  <a:srgbClr val="FFFFFF"/>
                </a:solidFill>
              </a:rPr>
              <a:t>MENU ADD-DELETE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etin kutusu 5">
            <a:extLst>
              <a:ext uri="{FF2B5EF4-FFF2-40B4-BE49-F238E27FC236}">
                <a16:creationId xmlns:a16="http://schemas.microsoft.com/office/drawing/2014/main" id="{554B5A17-160F-4895-9435-5C6F317639F2}"/>
              </a:ext>
            </a:extLst>
          </p:cNvPr>
          <p:cNvSpPr txBox="1"/>
          <p:nvPr/>
        </p:nvSpPr>
        <p:spPr>
          <a:xfrm>
            <a:off x="6243659" y="5416732"/>
            <a:ext cx="5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Menuye</a:t>
            </a:r>
            <a:r>
              <a:rPr lang="tr-TR" dirty="0"/>
              <a:t> ürün eklenmesi ve silinmesi</a:t>
            </a:r>
          </a:p>
        </p:txBody>
      </p:sp>
      <p:pic>
        <p:nvPicPr>
          <p:cNvPr id="7" name="Resim 6" descr="tablo, bilgisayar, portakal, tabak içeren bir resim&#10;&#10;Açıklama otomatik olarak oluşturuldu">
            <a:extLst>
              <a:ext uri="{FF2B5EF4-FFF2-40B4-BE49-F238E27FC236}">
                <a16:creationId xmlns:a16="http://schemas.microsoft.com/office/drawing/2014/main" id="{748C95BB-0632-4761-8AEB-1CEFDA6B5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094" y="193679"/>
            <a:ext cx="3738974" cy="4661647"/>
          </a:xfrm>
          <a:prstGeom prst="rect">
            <a:avLst/>
          </a:prstGeom>
        </p:spPr>
      </p:pic>
      <p:pic>
        <p:nvPicPr>
          <p:cNvPr id="11" name="Resim 10" descr="tablo, yiyecek, bilgisayar, tabak içeren bir resim&#10;&#10;Açıklama otomatik olarak oluşturuldu">
            <a:extLst>
              <a:ext uri="{FF2B5EF4-FFF2-40B4-BE49-F238E27FC236}">
                <a16:creationId xmlns:a16="http://schemas.microsoft.com/office/drawing/2014/main" id="{FE1AF31C-4597-4CF7-86F2-EF43AFD53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068" y="193679"/>
            <a:ext cx="3720813" cy="466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29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55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9EB83D3-6630-4B12-806E-82A87A46B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91" y="649013"/>
            <a:ext cx="4409490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dirty="0">
                <a:solidFill>
                  <a:srgbClr val="FFFFFF"/>
                </a:solidFill>
              </a:rPr>
              <a:t>CART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etin kutusu 5">
            <a:extLst>
              <a:ext uri="{FF2B5EF4-FFF2-40B4-BE49-F238E27FC236}">
                <a16:creationId xmlns:a16="http://schemas.microsoft.com/office/drawing/2014/main" id="{554B5A17-160F-4895-9435-5C6F317639F2}"/>
              </a:ext>
            </a:extLst>
          </p:cNvPr>
          <p:cNvSpPr txBox="1"/>
          <p:nvPr/>
        </p:nvSpPr>
        <p:spPr>
          <a:xfrm>
            <a:off x="5295641" y="6197123"/>
            <a:ext cx="5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Menudeki</a:t>
            </a:r>
            <a:r>
              <a:rPr lang="tr-TR" dirty="0"/>
              <a:t> seçilen tüm ürünler bu tabloda gösterilir</a:t>
            </a:r>
          </a:p>
        </p:txBody>
      </p:sp>
      <p:pic>
        <p:nvPicPr>
          <p:cNvPr id="4" name="Resim 3" descr="pizza, yiyecek, oturma, fotoğraf içeren bir resim&#10;&#10;Açıklama otomatik olarak oluşturuldu">
            <a:extLst>
              <a:ext uri="{FF2B5EF4-FFF2-40B4-BE49-F238E27FC236}">
                <a16:creationId xmlns:a16="http://schemas.microsoft.com/office/drawing/2014/main" id="{2859856B-09CE-4C55-9732-8AF0D7C61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85" y="180456"/>
            <a:ext cx="6425643" cy="583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38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pizza, yiyecek, dilim, fotoğraf içeren bir resim&#10;&#10;Açıklama otomatik olarak oluşturuldu">
            <a:extLst>
              <a:ext uri="{FF2B5EF4-FFF2-40B4-BE49-F238E27FC236}">
                <a16:creationId xmlns:a16="http://schemas.microsoft.com/office/drawing/2014/main" id="{E3506C2C-FAD5-4C61-9DC7-6303A9ABC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45" y="213906"/>
            <a:ext cx="9173855" cy="5820587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9616F7FF-CB23-420C-A3B6-35A40C076482}"/>
              </a:ext>
            </a:extLst>
          </p:cNvPr>
          <p:cNvSpPr txBox="1"/>
          <p:nvPr/>
        </p:nvSpPr>
        <p:spPr>
          <a:xfrm>
            <a:off x="9144000" y="1532965"/>
            <a:ext cx="2806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Butona basınca giriş sayfasına yönlendiriliyor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13234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E5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54D3A01-9AE5-4C0F-9B21-B2AE9416A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GİRİŞ SAYFASI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İçerik Yer Tutucusu 4" descr="küçük, yiyecek, oturma, pizza içeren bir resim&#10;&#10;Açıklama otomatik olarak oluşturuldu">
            <a:extLst>
              <a:ext uri="{FF2B5EF4-FFF2-40B4-BE49-F238E27FC236}">
                <a16:creationId xmlns:a16="http://schemas.microsoft.com/office/drawing/2014/main" id="{85C9B835-EC91-44A4-97C7-620189AEA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463" y="776235"/>
            <a:ext cx="6275667" cy="3404548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58F17EFC-C177-41C0-B97C-332958926DD6}"/>
              </a:ext>
            </a:extLst>
          </p:cNvPr>
          <p:cNvSpPr txBox="1"/>
          <p:nvPr/>
        </p:nvSpPr>
        <p:spPr>
          <a:xfrm>
            <a:off x="5322512" y="6106841"/>
            <a:ext cx="421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Login</a:t>
            </a:r>
            <a:r>
              <a:rPr lang="tr-TR" dirty="0"/>
              <a:t> butonu ile giriş yapılır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C00A2019-9E52-4410-B637-17F3834B26ED}"/>
              </a:ext>
            </a:extLst>
          </p:cNvPr>
          <p:cNvSpPr txBox="1"/>
          <p:nvPr/>
        </p:nvSpPr>
        <p:spPr>
          <a:xfrm>
            <a:off x="5322513" y="4474741"/>
            <a:ext cx="493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Home butonuna basınca ilk sayfaya gider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68F92AB3-0D45-4434-AD89-3CBE0DFDA715}"/>
              </a:ext>
            </a:extLst>
          </p:cNvPr>
          <p:cNvSpPr txBox="1"/>
          <p:nvPr/>
        </p:nvSpPr>
        <p:spPr>
          <a:xfrm>
            <a:off x="5322512" y="4998845"/>
            <a:ext cx="493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About</a:t>
            </a:r>
            <a:r>
              <a:rPr lang="tr-TR" dirty="0"/>
              <a:t> butonuna basınca bilgi verir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66EEC476-3591-4225-A8E7-82747DD7D38D}"/>
              </a:ext>
            </a:extLst>
          </p:cNvPr>
          <p:cNvSpPr txBox="1"/>
          <p:nvPr/>
        </p:nvSpPr>
        <p:spPr>
          <a:xfrm>
            <a:off x="5322512" y="5477470"/>
            <a:ext cx="595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New </a:t>
            </a:r>
            <a:r>
              <a:rPr lang="tr-TR" dirty="0" err="1"/>
              <a:t>Member</a:t>
            </a:r>
            <a:r>
              <a:rPr lang="tr-TR" dirty="0"/>
              <a:t> butonuna basınca yeni </a:t>
            </a:r>
            <a:r>
              <a:rPr lang="tr-TR" dirty="0" err="1"/>
              <a:t>admin</a:t>
            </a:r>
            <a:r>
              <a:rPr lang="tr-TR" dirty="0"/>
              <a:t> eklenir</a:t>
            </a:r>
          </a:p>
        </p:txBody>
      </p:sp>
    </p:spTree>
    <p:extLst>
      <p:ext uri="{BB962C8B-B14F-4D97-AF65-F5344CB8AC3E}">
        <p14:creationId xmlns:p14="http://schemas.microsoft.com/office/powerpoint/2010/main" val="11279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E5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54D3A01-9AE5-4C0F-9B21-B2AE9416A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dirty="0">
                <a:solidFill>
                  <a:srgbClr val="FFFFFF"/>
                </a:solidFill>
              </a:rPr>
              <a:t>ABOUT</a:t>
            </a:r>
            <a:r>
              <a:rPr lang="en-US" dirty="0">
                <a:solidFill>
                  <a:srgbClr val="FFFFFF"/>
                </a:solidFill>
              </a:rPr>
              <a:t> SAYFASI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İçerik Yer Tutucusu 7" descr="yiyecek, farklı, tabak içeren bir resim&#10;&#10;Açıklama otomatik olarak oluşturuldu">
            <a:extLst>
              <a:ext uri="{FF2B5EF4-FFF2-40B4-BE49-F238E27FC236}">
                <a16:creationId xmlns:a16="http://schemas.microsoft.com/office/drawing/2014/main" id="{CDE63448-76A2-4D35-8DAA-81F6FFDB8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946" y="1470025"/>
            <a:ext cx="6288245" cy="3760788"/>
          </a:xfrm>
        </p:spPr>
      </p:pic>
    </p:spTree>
    <p:extLst>
      <p:ext uri="{BB962C8B-B14F-4D97-AF65-F5344CB8AC3E}">
        <p14:creationId xmlns:p14="http://schemas.microsoft.com/office/powerpoint/2010/main" val="48298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55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9EB83D3-6630-4B12-806E-82A87A46B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8" y="640080"/>
            <a:ext cx="4199225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dirty="0">
                <a:solidFill>
                  <a:srgbClr val="FFFFFF"/>
                </a:solidFill>
              </a:rPr>
              <a:t>NEW MEMBER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İçerik Yer Tutucusu 4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0B43CE75-488A-423F-8F7B-6781CF62C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281" y="440055"/>
            <a:ext cx="4735806" cy="4385271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554B5A17-160F-4895-9435-5C6F317639F2}"/>
              </a:ext>
            </a:extLst>
          </p:cNvPr>
          <p:cNvSpPr txBox="1"/>
          <p:nvPr/>
        </p:nvSpPr>
        <p:spPr>
          <a:xfrm>
            <a:off x="5295641" y="5318943"/>
            <a:ext cx="5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Bu sayfada </a:t>
            </a:r>
            <a:r>
              <a:rPr lang="tr-TR" dirty="0" err="1"/>
              <a:t>admin</a:t>
            </a:r>
            <a:r>
              <a:rPr lang="tr-TR" dirty="0"/>
              <a:t> eklenir ve silinir</a:t>
            </a:r>
          </a:p>
        </p:txBody>
      </p:sp>
    </p:spTree>
    <p:extLst>
      <p:ext uri="{BB962C8B-B14F-4D97-AF65-F5344CB8AC3E}">
        <p14:creationId xmlns:p14="http://schemas.microsoft.com/office/powerpoint/2010/main" val="309924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6CD3F3E0-E179-4506-BB63-EF7BDD6D7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2" y="404310"/>
            <a:ext cx="4543867" cy="4153806"/>
          </a:xfrm>
          <a:prstGeom prst="rect">
            <a:avLst/>
          </a:prstGeom>
        </p:spPr>
      </p:pic>
      <p:pic>
        <p:nvPicPr>
          <p:cNvPr id="7" name="Resim 6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65B20071-4FCD-4947-8EB9-07CBDB451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16" y="404310"/>
            <a:ext cx="4465984" cy="4013989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0B3F5CA4-F600-41B0-B456-F09747F058E4}"/>
              </a:ext>
            </a:extLst>
          </p:cNvPr>
          <p:cNvSpPr txBox="1"/>
          <p:nvPr/>
        </p:nvSpPr>
        <p:spPr>
          <a:xfrm>
            <a:off x="1515035" y="4769224"/>
            <a:ext cx="259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Adminin</a:t>
            </a:r>
            <a:r>
              <a:rPr lang="tr-TR" dirty="0"/>
              <a:t> eklenmesi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907EEAFD-CADA-4CFD-8C27-AFA97E71FDD8}"/>
              </a:ext>
            </a:extLst>
          </p:cNvPr>
          <p:cNvSpPr txBox="1"/>
          <p:nvPr/>
        </p:nvSpPr>
        <p:spPr>
          <a:xfrm>
            <a:off x="7539318" y="4697506"/>
            <a:ext cx="259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Adminin</a:t>
            </a:r>
            <a:r>
              <a:rPr lang="tr-TR" dirty="0"/>
              <a:t> silinmesi</a:t>
            </a:r>
          </a:p>
        </p:txBody>
      </p:sp>
    </p:spTree>
    <p:extLst>
      <p:ext uri="{BB962C8B-B14F-4D97-AF65-F5344CB8AC3E}">
        <p14:creationId xmlns:p14="http://schemas.microsoft.com/office/powerpoint/2010/main" val="1158868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55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9EB83D3-6630-4B12-806E-82A87A46B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dirty="0">
                <a:solidFill>
                  <a:srgbClr val="FFFFFF"/>
                </a:solidFill>
              </a:rPr>
              <a:t>MENU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etin kutusu 5">
            <a:extLst>
              <a:ext uri="{FF2B5EF4-FFF2-40B4-BE49-F238E27FC236}">
                <a16:creationId xmlns:a16="http://schemas.microsoft.com/office/drawing/2014/main" id="{554B5A17-160F-4895-9435-5C6F317639F2}"/>
              </a:ext>
            </a:extLst>
          </p:cNvPr>
          <p:cNvSpPr txBox="1"/>
          <p:nvPr/>
        </p:nvSpPr>
        <p:spPr>
          <a:xfrm>
            <a:off x="5714741" y="5818356"/>
            <a:ext cx="5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İstenilen menü seçilir</a:t>
            </a:r>
          </a:p>
        </p:txBody>
      </p:sp>
      <p:pic>
        <p:nvPicPr>
          <p:cNvPr id="8" name="İçerik Yer Tutucusu 7" descr="yiyecek, kırmızı, tablo, farklı içeren bir resim&#10;&#10;Açıklama otomatik olarak oluşturuldu">
            <a:extLst>
              <a:ext uri="{FF2B5EF4-FFF2-40B4-BE49-F238E27FC236}">
                <a16:creationId xmlns:a16="http://schemas.microsoft.com/office/drawing/2014/main" id="{627BA678-4AE5-4BE5-BD42-A9674164F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392" y="413313"/>
            <a:ext cx="4208257" cy="5191931"/>
          </a:xfrm>
        </p:spPr>
      </p:pic>
    </p:spTree>
    <p:extLst>
      <p:ext uri="{BB962C8B-B14F-4D97-AF65-F5344CB8AC3E}">
        <p14:creationId xmlns:p14="http://schemas.microsoft.com/office/powerpoint/2010/main" val="2194076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55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9EB83D3-6630-4B12-806E-82A87A46B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dirty="0">
                <a:solidFill>
                  <a:srgbClr val="FFFFFF"/>
                </a:solidFill>
              </a:rPr>
              <a:t>PIZZA MENU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etin kutusu 5">
            <a:extLst>
              <a:ext uri="{FF2B5EF4-FFF2-40B4-BE49-F238E27FC236}">
                <a16:creationId xmlns:a16="http://schemas.microsoft.com/office/drawing/2014/main" id="{554B5A17-160F-4895-9435-5C6F317639F2}"/>
              </a:ext>
            </a:extLst>
          </p:cNvPr>
          <p:cNvSpPr txBox="1"/>
          <p:nvPr/>
        </p:nvSpPr>
        <p:spPr>
          <a:xfrm>
            <a:off x="5795422" y="5224032"/>
            <a:ext cx="5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Add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 butonuna basınca menüye gider</a:t>
            </a:r>
          </a:p>
        </p:txBody>
      </p:sp>
      <p:pic>
        <p:nvPicPr>
          <p:cNvPr id="7" name="İçerik Yer Tutucusu 6" descr="tablo, oturma, bilgisayar, yiyecek içeren bir resim&#10;&#10;Açıklama otomatik olarak oluşturuldu">
            <a:extLst>
              <a:ext uri="{FF2B5EF4-FFF2-40B4-BE49-F238E27FC236}">
                <a16:creationId xmlns:a16="http://schemas.microsoft.com/office/drawing/2014/main" id="{1AD91406-1053-49E5-9F09-3768BFA72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963" y="737562"/>
            <a:ext cx="6017261" cy="3760788"/>
          </a:xfr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BC08930B-066E-4076-916E-557D70F5037A}"/>
              </a:ext>
            </a:extLst>
          </p:cNvPr>
          <p:cNvSpPr txBox="1"/>
          <p:nvPr/>
        </p:nvSpPr>
        <p:spPr>
          <a:xfrm>
            <a:off x="5795422" y="4619129"/>
            <a:ext cx="5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Seçilen pizzanın adeti girilir ve ücreti gösterilir 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D97846D2-DD42-4138-8B63-0D45F3688F68}"/>
              </a:ext>
            </a:extLst>
          </p:cNvPr>
          <p:cNvSpPr txBox="1"/>
          <p:nvPr/>
        </p:nvSpPr>
        <p:spPr>
          <a:xfrm>
            <a:off x="5795422" y="5812416"/>
            <a:ext cx="5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Cart butonuna basınca sepete gider</a:t>
            </a:r>
          </a:p>
        </p:txBody>
      </p:sp>
    </p:spTree>
    <p:extLst>
      <p:ext uri="{BB962C8B-B14F-4D97-AF65-F5344CB8AC3E}">
        <p14:creationId xmlns:p14="http://schemas.microsoft.com/office/powerpoint/2010/main" val="222676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455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9EB83D3-6630-4B12-806E-82A87A46B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849260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dirty="0">
                <a:solidFill>
                  <a:srgbClr val="FFFFFF"/>
                </a:solidFill>
              </a:rPr>
              <a:t>DRINK MENU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etin kutusu 5">
            <a:extLst>
              <a:ext uri="{FF2B5EF4-FFF2-40B4-BE49-F238E27FC236}">
                <a16:creationId xmlns:a16="http://schemas.microsoft.com/office/drawing/2014/main" id="{554B5A17-160F-4895-9435-5C6F317639F2}"/>
              </a:ext>
            </a:extLst>
          </p:cNvPr>
          <p:cNvSpPr txBox="1"/>
          <p:nvPr/>
        </p:nvSpPr>
        <p:spPr>
          <a:xfrm>
            <a:off x="5295640" y="5930202"/>
            <a:ext cx="5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Add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 butonuna basınca menüye gider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BC08930B-066E-4076-916E-557D70F5037A}"/>
              </a:ext>
            </a:extLst>
          </p:cNvPr>
          <p:cNvSpPr txBox="1"/>
          <p:nvPr/>
        </p:nvSpPr>
        <p:spPr>
          <a:xfrm>
            <a:off x="5295639" y="5558636"/>
            <a:ext cx="5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Seçilen içeceğin adeti girilir ve ücreti gösterilir 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D97846D2-DD42-4138-8B63-0D45F3688F68}"/>
              </a:ext>
            </a:extLst>
          </p:cNvPr>
          <p:cNvSpPr txBox="1"/>
          <p:nvPr/>
        </p:nvSpPr>
        <p:spPr>
          <a:xfrm>
            <a:off x="5295641" y="6304003"/>
            <a:ext cx="5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Cart butonuna basınca sepete gider</a:t>
            </a:r>
          </a:p>
        </p:txBody>
      </p:sp>
      <p:pic>
        <p:nvPicPr>
          <p:cNvPr id="13" name="İçerik Yer Tutucusu 6" descr="oturma, şişe, yiyecek, tablo içeren bir resim&#10;&#10;Açıklama otomatik olarak oluşturuldu">
            <a:extLst>
              <a:ext uri="{FF2B5EF4-FFF2-40B4-BE49-F238E27FC236}">
                <a16:creationId xmlns:a16="http://schemas.microsoft.com/office/drawing/2014/main" id="{1D9EDB4E-7E29-4C64-AB3C-E6C08B76F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773" y="175048"/>
            <a:ext cx="4928952" cy="514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7750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412A24"/>
      </a:dk2>
      <a:lt2>
        <a:srgbClr val="E7E2E8"/>
      </a:lt2>
      <a:accent1>
        <a:srgbClr val="40B72B"/>
      </a:accent1>
      <a:accent2>
        <a:srgbClr val="71B11E"/>
      </a:accent2>
      <a:accent3>
        <a:srgbClr val="A5A727"/>
      </a:accent3>
      <a:accent4>
        <a:srgbClr val="CA8722"/>
      </a:accent4>
      <a:accent5>
        <a:srgbClr val="DC5334"/>
      </a:accent5>
      <a:accent6>
        <a:srgbClr val="CA2249"/>
      </a:accent6>
      <a:hlink>
        <a:srgbClr val="BF6C3F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</Words>
  <Application>Microsoft Office PowerPoint</Application>
  <PresentationFormat>Geniş ekran</PresentationFormat>
  <Paragraphs>32</Paragraphs>
  <Slides>13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17" baseType="lpstr">
      <vt:lpstr>Calibri</vt:lpstr>
      <vt:lpstr>Sagona Book</vt:lpstr>
      <vt:lpstr>Sagona ExtraLight</vt:lpstr>
      <vt:lpstr>RetrospectVTI</vt:lpstr>
      <vt:lpstr>PİZZA MANAGEMENT SYSTEM</vt:lpstr>
      <vt:lpstr>PowerPoint Sunusu</vt:lpstr>
      <vt:lpstr>GİRİŞ SAYFASI</vt:lpstr>
      <vt:lpstr>ABOUT SAYFASI</vt:lpstr>
      <vt:lpstr>NEW MEMBER</vt:lpstr>
      <vt:lpstr>PowerPoint Sunusu</vt:lpstr>
      <vt:lpstr>MENU</vt:lpstr>
      <vt:lpstr>PIZZA MENU</vt:lpstr>
      <vt:lpstr>DRINK MENU</vt:lpstr>
      <vt:lpstr>SPECIAL MENU</vt:lpstr>
      <vt:lpstr>ALL LIST MENU</vt:lpstr>
      <vt:lpstr>MENU ADD-DELETE</vt:lpstr>
      <vt:lpstr>CART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PİZZA MANAGEMENT SYSTEM</dc:title>
  <dc:creator>Elif TEKE</dc:creator>
  <cp:lastModifiedBy>Elif TEKE</cp:lastModifiedBy>
  <cp:revision>3</cp:revision>
  <dcterms:created xsi:type="dcterms:W3CDTF">2019-12-18T18:23:11Z</dcterms:created>
  <dcterms:modified xsi:type="dcterms:W3CDTF">2019-12-18T18:39:37Z</dcterms:modified>
</cp:coreProperties>
</file>